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mk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8" r:id="rId9"/>
    <p:sldId id="269" r:id="rId10"/>
    <p:sldId id="261" r:id="rId11"/>
    <p:sldId id="267" r:id="rId12"/>
    <p:sldId id="260" r:id="rId13"/>
    <p:sldId id="259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76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5608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1414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5594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1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067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86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68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535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313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0463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893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618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kv"/><Relationship Id="rId2" Type="http://schemas.openxmlformats.org/officeDocument/2006/relationships/video" Target="../media/media1.mk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5B7AAD0-9B1E-480D-83E5-243EBBA55F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Lab Distributed Systems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xmlns="" id="{824A5DC0-3121-48E5-9DA9-6A3DB42A2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47897"/>
          </a:xfrm>
        </p:spPr>
        <p:txBody>
          <a:bodyPr>
            <a:normAutofit/>
          </a:bodyPr>
          <a:lstStyle/>
          <a:p>
            <a:r>
              <a:rPr lang="nl-BE" dirty="0"/>
              <a:t>Team 404</a:t>
            </a:r>
          </a:p>
          <a:p>
            <a:endParaRPr lang="nl-BE" dirty="0"/>
          </a:p>
          <a:p>
            <a:r>
              <a:rPr lang="nl-BE" dirty="0" err="1"/>
              <a:t>Bilal</a:t>
            </a:r>
            <a:r>
              <a:rPr lang="nl-BE" dirty="0"/>
              <a:t> Moussa </a:t>
            </a:r>
            <a:r>
              <a:rPr lang="nl-BE" dirty="0" err="1"/>
              <a:t>Fares</a:t>
            </a:r>
            <a:endParaRPr lang="nl-BE" dirty="0"/>
          </a:p>
          <a:p>
            <a:r>
              <a:rPr lang="nl-BE" dirty="0"/>
              <a:t>Mathijs </a:t>
            </a:r>
            <a:r>
              <a:rPr lang="nl-BE" dirty="0" err="1"/>
              <a:t>Daemen</a:t>
            </a:r>
            <a:endParaRPr lang="nl-BE" dirty="0"/>
          </a:p>
          <a:p>
            <a:r>
              <a:rPr lang="nl-BE" dirty="0" err="1"/>
              <a:t>Jorre</a:t>
            </a:r>
            <a:r>
              <a:rPr lang="nl-BE" dirty="0"/>
              <a:t> De Backer</a:t>
            </a:r>
          </a:p>
          <a:p>
            <a:r>
              <a:rPr lang="nl-BE" dirty="0"/>
              <a:t>Liam </a:t>
            </a:r>
            <a:r>
              <a:rPr lang="nl-BE" dirty="0" err="1"/>
              <a:t>Hertoghs</a:t>
            </a:r>
            <a:endParaRPr lang="nl-BE" dirty="0"/>
          </a:p>
          <a:p>
            <a:r>
              <a:rPr lang="nl-BE" dirty="0"/>
              <a:t>Thomas Verschoor</a:t>
            </a:r>
          </a:p>
        </p:txBody>
      </p:sp>
    </p:spTree>
    <p:extLst>
      <p:ext uri="{BB962C8B-B14F-4D97-AF65-F5344CB8AC3E}">
        <p14:creationId xmlns:p14="http://schemas.microsoft.com/office/powerpoint/2010/main" val="63995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11E90E2-EB1D-45C2-A138-9D050AF2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GUI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84328BA4-0F29-4277-A92C-DA971078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X11</a:t>
            </a:r>
          </a:p>
          <a:p>
            <a:r>
              <a:rPr lang="nl-BE" dirty="0"/>
              <a:t>Swing</a:t>
            </a:r>
          </a:p>
          <a:p>
            <a:r>
              <a:rPr lang="nl-BE" dirty="0" err="1"/>
              <a:t>JavaFX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B2CED8B9-8ABC-452C-9F5E-16EE00C0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63" y="3978827"/>
            <a:ext cx="4889874" cy="275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4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8A3A214-A29E-4AA2-9AEA-7451F974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GUI</a:t>
            </a:r>
          </a:p>
        </p:txBody>
      </p:sp>
      <p:pic>
        <p:nvPicPr>
          <p:cNvPr id="4" name="2020-05-30 22-38-35">
            <a:hlinkClick r:id="" action="ppaction://media"/>
            <a:extLst>
              <a:ext uri="{FF2B5EF4-FFF2-40B4-BE49-F238E27FC236}">
                <a16:creationId xmlns:a16="http://schemas.microsoft.com/office/drawing/2014/main" xmlns="" id="{5491876A-53A6-40D0-B1E0-89D9CECB28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8513" y="2638425"/>
            <a:ext cx="5514975" cy="3101975"/>
          </a:xfrm>
        </p:spPr>
      </p:pic>
    </p:spTree>
    <p:extLst>
      <p:ext uri="{BB962C8B-B14F-4D97-AF65-F5344CB8AC3E}">
        <p14:creationId xmlns:p14="http://schemas.microsoft.com/office/powerpoint/2010/main" val="128464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0CEADB9-8448-4D3E-A51F-A77F06B5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remarks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196CAC52-7D79-4C2A-8A0A-9DF0F9E34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Sometimes</a:t>
            </a:r>
            <a:r>
              <a:rPr lang="nl-BE" dirty="0"/>
              <a:t> we </a:t>
            </a:r>
            <a:r>
              <a:rPr lang="nl-BE" dirty="0" err="1"/>
              <a:t>still</a:t>
            </a:r>
            <a:r>
              <a:rPr lang="nl-BE" dirty="0"/>
              <a:t> get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exotic</a:t>
            </a:r>
            <a:r>
              <a:rPr lang="nl-BE" dirty="0"/>
              <a:t> </a:t>
            </a:r>
            <a:r>
              <a:rPr lang="nl-BE" dirty="0" err="1"/>
              <a:t>errors</a:t>
            </a:r>
            <a:endParaRPr lang="nl-BE" dirty="0"/>
          </a:p>
          <a:p>
            <a:r>
              <a:rPr lang="nl-BE" dirty="0" err="1"/>
              <a:t>Better</a:t>
            </a:r>
            <a:r>
              <a:rPr lang="nl-BE" dirty="0"/>
              <a:t> </a:t>
            </a:r>
            <a:r>
              <a:rPr lang="nl-BE" dirty="0" err="1"/>
              <a:t>writing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code -&gt; we </a:t>
            </a:r>
            <a:r>
              <a:rPr lang="nl-BE" dirty="0" err="1"/>
              <a:t>got</a:t>
            </a:r>
            <a:r>
              <a:rPr lang="nl-BE" dirty="0"/>
              <a:t> </a:t>
            </a:r>
            <a:r>
              <a:rPr lang="nl-BE" dirty="0" err="1"/>
              <a:t>better</a:t>
            </a:r>
            <a:r>
              <a:rPr lang="nl-BE" dirty="0"/>
              <a:t> view on </a:t>
            </a:r>
            <a:r>
              <a:rPr lang="nl-BE" dirty="0" err="1"/>
              <a:t>whole</a:t>
            </a:r>
            <a:r>
              <a:rPr lang="nl-BE" dirty="0"/>
              <a:t> project</a:t>
            </a:r>
          </a:p>
          <a:p>
            <a:pPr lvl="1"/>
            <a:r>
              <a:rPr lang="nl-BE" dirty="0" err="1"/>
              <a:t>Maybe</a:t>
            </a:r>
            <a:r>
              <a:rPr lang="nl-BE" dirty="0"/>
              <a:t> </a:t>
            </a:r>
            <a:r>
              <a:rPr lang="nl-BE" dirty="0" err="1"/>
              <a:t>improvement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next </a:t>
            </a:r>
            <a:r>
              <a:rPr lang="nl-BE" dirty="0" err="1"/>
              <a:t>years</a:t>
            </a:r>
            <a:r>
              <a:rPr lang="nl-BE" dirty="0"/>
              <a:t>?</a:t>
            </a:r>
          </a:p>
          <a:p>
            <a:r>
              <a:rPr lang="nl-BE" dirty="0" err="1"/>
              <a:t>Work</a:t>
            </a:r>
            <a:r>
              <a:rPr lang="nl-BE" dirty="0"/>
              <a:t> more </a:t>
            </a:r>
            <a:r>
              <a:rPr lang="nl-BE" dirty="0" err="1"/>
              <a:t>efficient</a:t>
            </a:r>
            <a:r>
              <a:rPr lang="nl-BE" dirty="0"/>
              <a:t>: fool </a:t>
            </a:r>
            <a:r>
              <a:rPr lang="nl-BE" dirty="0" err="1"/>
              <a:t>proofing</a:t>
            </a:r>
            <a:r>
              <a:rPr lang="nl-BE" dirty="0"/>
              <a:t> &gt; </a:t>
            </a:r>
            <a:r>
              <a:rPr lang="nl-BE" dirty="0" err="1"/>
              <a:t>expanding</a:t>
            </a:r>
            <a:endParaRPr lang="nl-BE" dirty="0"/>
          </a:p>
          <a:p>
            <a:pPr lvl="1"/>
            <a:r>
              <a:rPr lang="nl-BE" dirty="0" err="1"/>
              <a:t>Wasted</a:t>
            </a:r>
            <a:r>
              <a:rPr lang="nl-BE" dirty="0"/>
              <a:t> a lot of time on sub-</a:t>
            </a:r>
            <a:r>
              <a:rPr lang="nl-BE" dirty="0" err="1"/>
              <a:t>projects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2069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0840022-E349-408B-9000-6595FC6F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Final</a:t>
            </a:r>
            <a:r>
              <a:rPr lang="nl-BE" dirty="0"/>
              <a:t> </a:t>
            </a:r>
            <a:r>
              <a:rPr lang="nl-BE" dirty="0" err="1"/>
              <a:t>result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9EB4CBE1-5C2D-4788-BDC8-00E22FA1C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Live Demo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3EAC561B-B3F5-4ADA-89EF-EBA60CDAF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66" y="3429000"/>
            <a:ext cx="3576667" cy="266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92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6E3D6A9-81EA-48EE-81E1-BF403BAFF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questions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82223F64-742D-49EB-B305-695DA756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5270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9B3210E-8782-4A2C-BBBD-DA54DF4C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Goal of </a:t>
            </a:r>
            <a:r>
              <a:rPr lang="nl-BE" dirty="0" err="1"/>
              <a:t>the</a:t>
            </a:r>
            <a:r>
              <a:rPr lang="nl-BE" dirty="0"/>
              <a:t> project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F5779A2A-699E-49E1-B8C3-50F3F257A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Creating</a:t>
            </a:r>
            <a:r>
              <a:rPr lang="nl-BE" dirty="0"/>
              <a:t> a </a:t>
            </a:r>
            <a:r>
              <a:rPr lang="nl-BE" dirty="0" err="1"/>
              <a:t>distributed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uses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</a:t>
            </a:r>
            <a:r>
              <a:rPr lang="nl-BE" dirty="0" err="1"/>
              <a:t>own</a:t>
            </a:r>
            <a:r>
              <a:rPr lang="nl-BE" dirty="0"/>
              <a:t> middleware</a:t>
            </a:r>
          </a:p>
          <a:p>
            <a:r>
              <a:rPr lang="nl-BE" dirty="0" err="1"/>
              <a:t>Various</a:t>
            </a:r>
            <a:r>
              <a:rPr lang="nl-BE" dirty="0"/>
              <a:t> </a:t>
            </a:r>
            <a:r>
              <a:rPr lang="nl-BE" dirty="0" err="1"/>
              <a:t>components</a:t>
            </a:r>
            <a:r>
              <a:rPr lang="nl-BE" dirty="0"/>
              <a:t> </a:t>
            </a:r>
            <a:r>
              <a:rPr lang="nl-BE" dirty="0" err="1"/>
              <a:t>should</a:t>
            </a:r>
            <a:r>
              <a:rPr lang="nl-BE" dirty="0"/>
              <a:t> have been </a:t>
            </a:r>
            <a:r>
              <a:rPr lang="nl-BE" dirty="0" err="1"/>
              <a:t>implemented</a:t>
            </a:r>
            <a:endParaRPr lang="nl-BE" dirty="0"/>
          </a:p>
          <a:p>
            <a:r>
              <a:rPr lang="nl-BE" dirty="0" err="1"/>
              <a:t>Raspberry</a:t>
            </a:r>
            <a:r>
              <a:rPr lang="nl-BE" dirty="0"/>
              <a:t> Pi’s</a:t>
            </a:r>
          </a:p>
        </p:txBody>
      </p:sp>
    </p:spTree>
    <p:extLst>
      <p:ext uri="{BB962C8B-B14F-4D97-AF65-F5344CB8AC3E}">
        <p14:creationId xmlns:p14="http://schemas.microsoft.com/office/powerpoint/2010/main" val="95879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59F98A6-3AA0-4755-AC0C-D541ECBFD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438" y="491163"/>
            <a:ext cx="7729728" cy="1188720"/>
          </a:xfrm>
        </p:spPr>
        <p:txBody>
          <a:bodyPr/>
          <a:lstStyle/>
          <a:p>
            <a:r>
              <a:rPr lang="nl-BE" dirty="0"/>
              <a:t>Team </a:t>
            </a:r>
            <a:r>
              <a:rPr lang="nl-BE" dirty="0" err="1"/>
              <a:t>objects</a:t>
            </a:r>
            <a:endParaRPr lang="nl-BE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xmlns="" id="{E6EFE50E-73A3-4D48-B863-277305C6F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0315762"/>
              </p:ext>
            </p:extLst>
          </p:nvPr>
        </p:nvGraphicFramePr>
        <p:xfrm>
          <a:off x="2230438" y="2148568"/>
          <a:ext cx="7731126" cy="412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65563">
                  <a:extLst>
                    <a:ext uri="{9D8B030D-6E8A-4147-A177-3AD203B41FA5}">
                      <a16:colId xmlns:a16="http://schemas.microsoft.com/office/drawing/2014/main" xmlns="" val="302774721"/>
                    </a:ext>
                  </a:extLst>
                </a:gridCol>
                <a:gridCol w="3865563">
                  <a:extLst>
                    <a:ext uri="{9D8B030D-6E8A-4147-A177-3AD203B41FA5}">
                      <a16:colId xmlns:a16="http://schemas.microsoft.com/office/drawing/2014/main" xmlns="" val="357356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Who</a:t>
                      </a:r>
                      <a:r>
                        <a:rPr lang="nl-B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Implementations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688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Bilal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Communications,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Replication &amp; </a:t>
                      </a:r>
                      <a:r>
                        <a:rPr lang="nl-BE" dirty="0" err="1"/>
                        <a:t>Agents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55605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Jorre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Replication, UDP,  </a:t>
                      </a:r>
                      <a:r>
                        <a:rPr lang="nl-BE" dirty="0" err="1"/>
                        <a:t>Agents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9426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Thomas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Communications, XML ,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Replication </a:t>
                      </a:r>
                      <a:r>
                        <a:rPr lang="nl-BE" dirty="0" err="1"/>
                        <a:t>and</a:t>
                      </a:r>
                      <a:r>
                        <a:rPr lang="nl-BE" dirty="0"/>
                        <a:t> GUI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012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Mathijs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TCP, </a:t>
                      </a:r>
                      <a:r>
                        <a:rPr lang="nl-BE" dirty="0" err="1"/>
                        <a:t>Hashing</a:t>
                      </a:r>
                      <a:r>
                        <a:rPr lang="nl-BE" dirty="0"/>
                        <a:t>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Discovery, Replication,  </a:t>
                      </a:r>
                      <a:r>
                        <a:rPr lang="nl-BE" dirty="0" err="1"/>
                        <a:t>Agents</a:t>
                      </a:r>
                      <a:r>
                        <a:rPr lang="nl-BE" dirty="0"/>
                        <a:t>, Cleaning up </a:t>
                      </a:r>
                      <a:r>
                        <a:rPr lang="nl-BE" dirty="0" err="1"/>
                        <a:t>the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5090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Liam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Multithreading</a:t>
                      </a:r>
                      <a:r>
                        <a:rPr lang="nl-BE" dirty="0"/>
                        <a:t>, </a:t>
                      </a:r>
                      <a:r>
                        <a:rPr lang="nl-BE" dirty="0" err="1"/>
                        <a:t>communications</a:t>
                      </a:r>
                      <a:r>
                        <a:rPr lang="nl-BE" dirty="0"/>
                        <a:t>, 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Discovery, Replication, Cleaning up </a:t>
                      </a:r>
                      <a:r>
                        <a:rPr lang="nl-BE" dirty="0" err="1"/>
                        <a:t>the</a:t>
                      </a:r>
                      <a:r>
                        <a:rPr lang="nl-BE" dirty="0"/>
                        <a:t> code, make </a:t>
                      </a:r>
                      <a:r>
                        <a:rPr lang="nl-BE" dirty="0" err="1"/>
                        <a:t>everything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works</a:t>
                      </a:r>
                      <a:r>
                        <a:rPr lang="nl-BE" dirty="0"/>
                        <a:t> fine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72154059"/>
                  </a:ext>
                </a:extLst>
              </a:tr>
            </a:tbl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xmlns="" id="{57886C19-2002-402A-9D34-4B9E975A6170}"/>
              </a:ext>
            </a:extLst>
          </p:cNvPr>
          <p:cNvSpPr txBox="1"/>
          <p:nvPr/>
        </p:nvSpPr>
        <p:spPr>
          <a:xfrm>
            <a:off x="2230438" y="6273528"/>
            <a:ext cx="77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Everyone</a:t>
            </a:r>
            <a:r>
              <a:rPr lang="nl-BE" dirty="0"/>
              <a:t>: </a:t>
            </a:r>
            <a:r>
              <a:rPr lang="nl-BE" dirty="0" err="1"/>
              <a:t>helping</a:t>
            </a:r>
            <a:r>
              <a:rPr lang="nl-BE" dirty="0"/>
              <a:t> </a:t>
            </a:r>
            <a:r>
              <a:rPr lang="nl-BE" dirty="0" err="1"/>
              <a:t>testing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debugging</a:t>
            </a:r>
            <a:r>
              <a:rPr lang="nl-BE" dirty="0"/>
              <a:t> + </a:t>
            </a:r>
            <a:r>
              <a:rPr lang="nl-BE" dirty="0" err="1"/>
              <a:t>working</a:t>
            </a:r>
            <a:r>
              <a:rPr lang="nl-BE" dirty="0"/>
              <a:t> out </a:t>
            </a:r>
            <a:r>
              <a:rPr lang="nl-BE" dirty="0" err="1"/>
              <a:t>the</a:t>
            </a:r>
            <a:r>
              <a:rPr lang="nl-BE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55127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0B93AD7-9BB1-4492-97CB-903857EB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Naming</a:t>
            </a:r>
            <a:r>
              <a:rPr lang="nl-BE" dirty="0"/>
              <a:t> server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EBD5BFFF-A5A0-480B-B71B-6C288D0BD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r>
              <a:rPr lang="nl-BE" dirty="0"/>
              <a:t>Hash function:  name of node ==&gt;  integer </a:t>
            </a:r>
            <a:r>
              <a:rPr lang="nl-BE" dirty="0" smtClean="0"/>
              <a:t>value +ip</a:t>
            </a:r>
          </a:p>
          <a:p>
            <a:r>
              <a:rPr lang="nl-BE" smtClean="0"/>
              <a:t>Now server allows client: listHashmap, addFile, getting</a:t>
            </a:r>
            <a:endParaRPr lang="nl-BE" dirty="0"/>
          </a:p>
          <a:p>
            <a:r>
              <a:rPr lang="nl-BE" dirty="0"/>
              <a:t>Java spring boot</a:t>
            </a:r>
          </a:p>
          <a:p>
            <a:r>
              <a:rPr lang="nl-BE" dirty="0"/>
              <a:t>Xml file</a:t>
            </a:r>
          </a:p>
        </p:txBody>
      </p:sp>
    </p:spTree>
    <p:extLst>
      <p:ext uri="{BB962C8B-B14F-4D97-AF65-F5344CB8AC3E}">
        <p14:creationId xmlns:p14="http://schemas.microsoft.com/office/powerpoint/2010/main" val="1915927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CC0EFBB-E62E-4880-9725-C516B0DC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discovery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57391A5E-AC70-45A6-8942-B4F70DFFD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UDP Multicast “Start”</a:t>
            </a:r>
          </a:p>
          <a:p>
            <a:endParaRPr lang="nl-BE" dirty="0"/>
          </a:p>
          <a:p>
            <a:r>
              <a:rPr lang="nl-BE" dirty="0"/>
              <a:t>UDP </a:t>
            </a:r>
            <a:r>
              <a:rPr lang="nl-BE" dirty="0" err="1"/>
              <a:t>Unicast</a:t>
            </a:r>
            <a:r>
              <a:rPr lang="nl-BE" dirty="0"/>
              <a:t> “Exit”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Server UDP </a:t>
            </a:r>
            <a:r>
              <a:rPr lang="nl-BE" dirty="0" err="1"/>
              <a:t>Unicast</a:t>
            </a:r>
            <a:r>
              <a:rPr lang="nl-BE" dirty="0"/>
              <a:t> responses </a:t>
            </a:r>
            <a:r>
              <a:rPr lang="nl-BE" dirty="0" err="1"/>
              <a:t>to</a:t>
            </a:r>
            <a:r>
              <a:rPr lang="nl-BE" dirty="0"/>
              <a:t> change </a:t>
            </a:r>
            <a:r>
              <a:rPr lang="nl-BE" dirty="0" err="1"/>
              <a:t>previous</a:t>
            </a:r>
            <a:r>
              <a:rPr lang="nl-BE" dirty="0"/>
              <a:t> - </a:t>
            </a:r>
            <a:r>
              <a:rPr lang="nl-BE" dirty="0" err="1"/>
              <a:t>and</a:t>
            </a:r>
            <a:r>
              <a:rPr lang="nl-BE" dirty="0"/>
              <a:t> next node on </a:t>
            </a:r>
            <a:r>
              <a:rPr lang="nl-BE" dirty="0" err="1"/>
              <a:t>client</a:t>
            </a:r>
            <a:r>
              <a:rPr lang="nl-BE" dirty="0"/>
              <a:t> exit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970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213230E-7B21-4C07-93AD-3E39E8B3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replication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A6506CE2-D0FC-47B9-93EA-E6B99F587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</a:t>
            </a:r>
          </a:p>
          <a:p>
            <a:r>
              <a:rPr lang="en-GB" dirty="0"/>
              <a:t>Update </a:t>
            </a:r>
          </a:p>
          <a:p>
            <a:r>
              <a:rPr lang="en-GB" dirty="0"/>
              <a:t>Shutdown </a:t>
            </a:r>
            <a:r>
              <a:rPr lang="en-GB" dirty="0">
                <a:sym typeface="Wingdings" panose="05000000000000000000" pitchFamily="2" charset="2"/>
              </a:rPr>
              <a:t> Use of REST to retrieve IP and previous node from server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366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F9A24C9-8099-4436-8E52-4E74FEB0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agents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588DDB21-7916-4FDA-81F9-20063E97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Premain</a:t>
            </a:r>
            <a:endParaRPr lang="nl-NL" dirty="0"/>
          </a:p>
          <a:p>
            <a:r>
              <a:rPr lang="nl-NL" dirty="0" err="1"/>
              <a:t>AgentMain</a:t>
            </a:r>
            <a:endParaRPr lang="nl-NL" dirty="0"/>
          </a:p>
          <a:p>
            <a:r>
              <a:rPr lang="nl-NL" dirty="0"/>
              <a:t>Startup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command</a:t>
            </a:r>
            <a:r>
              <a:rPr lang="nl-NL" dirty="0"/>
              <a:t> line/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</a:t>
            </a:r>
          </a:p>
          <a:p>
            <a:r>
              <a:rPr lang="nl-NL" dirty="0"/>
              <a:t>Multiple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different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setup</a:t>
            </a:r>
          </a:p>
          <a:p>
            <a:r>
              <a:rPr lang="nl-NL" dirty="0"/>
              <a:t>Jade/</a:t>
            </a:r>
            <a:r>
              <a:rPr lang="nl-NL" dirty="0" err="1"/>
              <a:t>instrumentation</a:t>
            </a:r>
            <a:r>
              <a:rPr lang="nl-NL" dirty="0"/>
              <a:t>/…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940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ADAB9C3-48EF-4C88-8893-901EA9D1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849624" cy="1188720"/>
          </a:xfrm>
        </p:spPr>
        <p:txBody>
          <a:bodyPr>
            <a:normAutofit/>
          </a:bodyPr>
          <a:lstStyle/>
          <a:p>
            <a:r>
              <a:rPr lang="nl-NL" dirty="0"/>
              <a:t>agent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D57BB185-76C1-4631-8E9A-8DCE5945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38044"/>
            <a:ext cx="3849624" cy="3101983"/>
          </a:xfrm>
        </p:spPr>
        <p:txBody>
          <a:bodyPr>
            <a:normAutofit/>
          </a:bodyPr>
          <a:lstStyle/>
          <a:p>
            <a:r>
              <a:rPr lang="nl-NL" dirty="0"/>
              <a:t>List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files in a folder</a:t>
            </a:r>
          </a:p>
          <a:p>
            <a:r>
              <a:rPr lang="nl-NL" dirty="0"/>
              <a:t>In rest a </a:t>
            </a:r>
            <a:r>
              <a:rPr lang="nl-NL" dirty="0" err="1"/>
              <a:t>while</a:t>
            </a:r>
            <a:r>
              <a:rPr lang="nl-NL" dirty="0"/>
              <a:t> loop </a:t>
            </a:r>
            <a:r>
              <a:rPr lang="nl-NL" dirty="0" err="1"/>
              <a:t>that</a:t>
            </a:r>
            <a:r>
              <a:rPr lang="nl-NL" dirty="0"/>
              <a:t> checks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check is set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true</a:t>
            </a:r>
            <a:r>
              <a:rPr lang="nl-NL" dirty="0"/>
              <a:t> (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another</a:t>
            </a:r>
            <a:r>
              <a:rPr lang="nl-NL" dirty="0"/>
              <a:t> node agent)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6E17FAEE-F17A-4C05-8D44-EDD470998A28}"/>
              </a:ext>
            </a:extLst>
          </p:cNvPr>
          <p:cNvPicPr/>
          <p:nvPr/>
        </p:nvPicPr>
        <p:blipFill rotWithShape="1">
          <a:blip r:embed="rId2"/>
          <a:srcRect l="1250" r="36510" b="-1"/>
          <a:stretch/>
        </p:blipFill>
        <p:spPr>
          <a:xfrm>
            <a:off x="5453178" y="-2"/>
            <a:ext cx="6739097" cy="341071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61F8F38F-E570-43F6-93FB-67FAEFC36F12}"/>
              </a:ext>
            </a:extLst>
          </p:cNvPr>
          <p:cNvPicPr/>
          <p:nvPr/>
        </p:nvPicPr>
        <p:blipFill rotWithShape="1">
          <a:blip r:embed="rId3"/>
          <a:srcRect r="27387" b="-1"/>
          <a:stretch/>
        </p:blipFill>
        <p:spPr>
          <a:xfrm>
            <a:off x="5452903" y="3447288"/>
            <a:ext cx="6739097" cy="3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1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A40F596-18B0-41B1-BC6F-2F299762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0" y="978776"/>
            <a:ext cx="3044953" cy="1174991"/>
          </a:xfrm>
        </p:spPr>
        <p:txBody>
          <a:bodyPr>
            <a:normAutofit/>
          </a:bodyPr>
          <a:lstStyle/>
          <a:p>
            <a:r>
              <a:rPr lang="nl-NL" sz="2000"/>
              <a:t>agents</a:t>
            </a:r>
            <a:endParaRPr lang="nl-BE" sz="20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D595C40C-59CE-42F4-B65F-29F521E83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0" y="2640692"/>
            <a:ext cx="3044952" cy="3255252"/>
          </a:xfrm>
        </p:spPr>
        <p:txBody>
          <a:bodyPr>
            <a:normAutofit/>
          </a:bodyPr>
          <a:lstStyle/>
          <a:p>
            <a:r>
              <a:rPr lang="nl-NL" sz="1600" dirty="0" err="1"/>
              <a:t>Calculate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hash</a:t>
            </a:r>
            <a:r>
              <a:rPr lang="nl-NL" sz="1600" dirty="0"/>
              <a:t> of </a:t>
            </a:r>
            <a:r>
              <a:rPr lang="nl-NL" sz="1600" dirty="0" err="1"/>
              <a:t>the</a:t>
            </a:r>
            <a:r>
              <a:rPr lang="nl-NL" sz="1600" dirty="0"/>
              <a:t> files in </a:t>
            </a:r>
            <a:r>
              <a:rPr lang="nl-NL" sz="1600" dirty="0" err="1"/>
              <a:t>the</a:t>
            </a:r>
            <a:r>
              <a:rPr lang="nl-NL" sz="1600" dirty="0"/>
              <a:t> list</a:t>
            </a:r>
          </a:p>
          <a:p>
            <a:r>
              <a:rPr lang="nl-NL" sz="1600" dirty="0" err="1"/>
              <a:t>Ask</a:t>
            </a:r>
            <a:r>
              <a:rPr lang="nl-NL" sz="1600" dirty="0"/>
              <a:t> server </a:t>
            </a:r>
            <a:r>
              <a:rPr lang="nl-NL" sz="1600" dirty="0" err="1"/>
              <a:t>if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file is in </a:t>
            </a:r>
            <a:r>
              <a:rPr lang="nl-NL" sz="1600" dirty="0" err="1"/>
              <a:t>the</a:t>
            </a:r>
            <a:r>
              <a:rPr lang="nl-NL" sz="1600" dirty="0"/>
              <a:t> correct node, server </a:t>
            </a:r>
            <a:r>
              <a:rPr lang="nl-NL" sz="1600" dirty="0" err="1"/>
              <a:t>would</a:t>
            </a:r>
            <a:r>
              <a:rPr lang="nl-NL" sz="1600" dirty="0"/>
              <a:t> </a:t>
            </a:r>
            <a:r>
              <a:rPr lang="nl-NL" sz="1600" dirty="0" err="1"/>
              <a:t>send</a:t>
            </a:r>
            <a:r>
              <a:rPr lang="nl-NL" sz="1600" dirty="0"/>
              <a:t> </a:t>
            </a:r>
            <a:r>
              <a:rPr lang="nl-NL" sz="1600" dirty="0" err="1"/>
              <a:t>an</a:t>
            </a:r>
            <a:r>
              <a:rPr lang="nl-NL" sz="1600" dirty="0"/>
              <a:t> IP </a:t>
            </a:r>
            <a:r>
              <a:rPr lang="nl-NL" sz="1600" dirty="0" err="1"/>
              <a:t>address</a:t>
            </a:r>
            <a:r>
              <a:rPr lang="nl-NL" sz="1600" dirty="0"/>
              <a:t> back</a:t>
            </a:r>
          </a:p>
          <a:p>
            <a:r>
              <a:rPr lang="nl-NL" sz="1600" dirty="0" err="1"/>
              <a:t>If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IP </a:t>
            </a:r>
            <a:r>
              <a:rPr lang="nl-NL" sz="1600" dirty="0" err="1"/>
              <a:t>address</a:t>
            </a:r>
            <a:r>
              <a:rPr lang="nl-NL" sz="1600" dirty="0"/>
              <a:t> is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same</a:t>
            </a:r>
            <a:r>
              <a:rPr lang="nl-NL" sz="1600" dirty="0"/>
              <a:t>, </a:t>
            </a:r>
            <a:r>
              <a:rPr lang="nl-NL" sz="1600" dirty="0" err="1"/>
              <a:t>then</a:t>
            </a:r>
            <a:r>
              <a:rPr lang="nl-NL" sz="1600" dirty="0"/>
              <a:t> </a:t>
            </a:r>
            <a:r>
              <a:rPr lang="nl-NL" sz="1600" dirty="0" err="1"/>
              <a:t>it’s</a:t>
            </a:r>
            <a:r>
              <a:rPr lang="nl-NL" sz="1600" dirty="0"/>
              <a:t> in </a:t>
            </a:r>
            <a:r>
              <a:rPr lang="nl-NL" sz="1600" dirty="0" err="1"/>
              <a:t>the</a:t>
            </a:r>
            <a:r>
              <a:rPr lang="nl-NL" sz="1600" dirty="0"/>
              <a:t> correct node, </a:t>
            </a:r>
            <a:r>
              <a:rPr lang="nl-NL" sz="1600" dirty="0" err="1"/>
              <a:t>else</a:t>
            </a:r>
            <a:r>
              <a:rPr lang="nl-NL" sz="1600" dirty="0"/>
              <a:t> </a:t>
            </a:r>
            <a:r>
              <a:rPr lang="nl-NL" sz="1600" dirty="0" err="1"/>
              <a:t>send</a:t>
            </a:r>
            <a:r>
              <a:rPr lang="nl-NL" sz="1600" dirty="0"/>
              <a:t> </a:t>
            </a:r>
            <a:r>
              <a:rPr lang="nl-NL" sz="1600" dirty="0" err="1"/>
              <a:t>to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right node</a:t>
            </a:r>
            <a:endParaRPr lang="nl-BE" sz="16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6849FA13-E196-4E76-8EA6-251BA49A5E3B}"/>
              </a:ext>
            </a:extLst>
          </p:cNvPr>
          <p:cNvPicPr/>
          <p:nvPr/>
        </p:nvPicPr>
        <p:blipFill rotWithShape="1">
          <a:blip r:embed="rId2"/>
          <a:srcRect r="37077" b="1"/>
          <a:stretch/>
        </p:blipFill>
        <p:spPr>
          <a:xfrm>
            <a:off x="4654296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21811"/>
      </p:ext>
    </p:extLst>
  </p:cSld>
  <p:clrMapOvr>
    <a:masterClrMapping/>
  </p:clrMapOvr>
</p:sld>
</file>

<file path=ppt/theme/theme1.xml><?xml version="1.0" encoding="utf-8"?>
<a:theme xmlns:a="http://schemas.openxmlformats.org/drawingml/2006/main" name="Pakket">
  <a:themeElements>
    <a:clrScheme name="Pak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338</Words>
  <Application>Microsoft Macintosh PowerPoint</Application>
  <PresentationFormat>Widescreen</PresentationFormat>
  <Paragraphs>69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Gill Sans MT</vt:lpstr>
      <vt:lpstr>Wingdings</vt:lpstr>
      <vt:lpstr>Pakket</vt:lpstr>
      <vt:lpstr>Lab Distributed Systems</vt:lpstr>
      <vt:lpstr>Goal of the project</vt:lpstr>
      <vt:lpstr>Team objects</vt:lpstr>
      <vt:lpstr>Naming server</vt:lpstr>
      <vt:lpstr>discovery</vt:lpstr>
      <vt:lpstr>replication</vt:lpstr>
      <vt:lpstr>agents</vt:lpstr>
      <vt:lpstr>agent</vt:lpstr>
      <vt:lpstr>agents</vt:lpstr>
      <vt:lpstr>GUI</vt:lpstr>
      <vt:lpstr>GUI</vt:lpstr>
      <vt:lpstr>remarks</vt:lpstr>
      <vt:lpstr>Final result</vt:lpstr>
      <vt:lpstr>questions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Distributed Systems</dc:title>
  <dc:creator>Bilal Moussa Fares</dc:creator>
  <cp:lastModifiedBy>Jorre De Backer</cp:lastModifiedBy>
  <cp:revision>2</cp:revision>
  <dcterms:created xsi:type="dcterms:W3CDTF">2020-05-31T20:33:21Z</dcterms:created>
  <dcterms:modified xsi:type="dcterms:W3CDTF">2020-05-31T23:41:30Z</dcterms:modified>
</cp:coreProperties>
</file>